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65" r:id="rId6"/>
    <p:sldId id="266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C5DC5A-4069-6037-68E4-577C2A592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0D3107-9C85-F488-9922-2DA809142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6F59076-836E-4C6C-61F8-8C09AE1E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8BD3524-1D8A-D47B-8A47-E215B6185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5CBCC65-D364-8A36-349B-6818F257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37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63777-FF20-2690-36F8-1E9F4F1B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82795E-83D5-760A-9FCB-ECA01D990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7C1549-3FEC-FE60-C952-64FF41969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9B1EB0-6796-CC35-F877-3D8627EFB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BC9DB2-4CB1-A691-F7B7-FE997CCB1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46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888ECC2-3DDA-2EA6-5AC3-DD6C7D359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F109683-A050-21E8-D059-ECC22CA06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9BBE9E-5509-D3F8-0A8F-28DEF872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95D3FE-B0E7-5AF6-C1AE-4A93F19F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B354A-96FE-CD20-B34E-1C340F0A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937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ABA24-2454-CBE1-28A8-303EB552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4609C-3388-B583-FA67-A28E19B57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AD30FB-BD68-4229-6FB5-AF6B52E49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4FBE61-816D-D8A2-1B46-7C1F9F7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33F5489-D08E-350E-84E5-15B00598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06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7B1F2-3943-1AF9-503D-9A039191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A38B83-AC9E-8B49-F062-95692751A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CBC6E5-CF3B-2828-561C-C2171567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E52B57-7327-3771-E488-DC2D54BC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80B371-8FA8-7F22-3267-BE289C628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52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46D02-B94E-0FB2-3FFE-4C7AC094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D647F2-6208-79D2-7979-69C71B441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B286A8C-9DFB-3EDD-1BBD-8F89D625C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BB0E9F-4B33-1C8A-F3EC-42B6AC75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A0BA6F-C2CB-360B-4360-C313E45F2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7C925F-F06F-8CD3-DF4D-0ED18564F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548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DF22C-A994-6DBF-57B5-616E7A98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2DEADC-706B-64B4-09A7-0A0ED1DD2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912697-6DB8-56CD-42FE-999C2E95D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03C540-D5E0-F0B5-C784-0CE7BEAD1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B92BC0-D954-F70E-0372-C2CF959B1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F9F5D38-6D45-8CB6-C498-A23855ED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28561B9-55E9-7DF3-1823-06AF1D0C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E3500B0-24C4-2510-DF31-7CCE49E1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781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F8ABE-4F5A-2351-EEEC-F22068AA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760366-FD52-1092-872E-2AFC4D87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6320FC1-D782-3468-5CB4-3A718B4F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52D605-A6FF-86C0-2D5E-14DB84D3B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0322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36A794A-FB62-47E8-C8C1-5FC3FC2F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0158B0-9144-2BA5-0A80-A529FF3B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346F7A-03F9-05C1-44BE-3793FC5A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72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6B3B18-07A5-023A-ABCE-04EC85A27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E1DB85-433E-4FBE-9A13-033D4C28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C2481E8-0BE7-B0EE-A062-A952C8BEA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D4F471-D903-076B-B139-2E8B79F8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8962FB-DD2C-8FFF-11E8-766AC744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D8F948A-C2BF-83FD-2A3D-2485456E3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21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038FE-1616-29FA-D995-2D6AD428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1AAD7D2-EE2C-6C61-96DC-8CA3EAD2D6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0E3989-04C9-CA4A-0E52-1923EE89C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BD8FD0-A9C6-DCFE-FFA0-3E6DEC941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D1616D9-6692-4C77-B603-ADCF8F08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E757F64-AF09-B3C6-361A-65604E663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64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D440FC9-FE08-B029-1DDF-16CA9D449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968E95-B64C-FD46-B53C-87343798E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CC41EB-BD69-2F5B-62FC-CFDC38E7BE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C3759-42BF-4CB3-89DA-C43E28725764}" type="datetimeFigureOut">
              <a:rPr lang="nl-NL" smtClean="0"/>
              <a:t>13-6-2023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DC8ED2-0942-40B9-D561-E44693220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CC78DF-986C-791D-2A53-C13CF02FF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0D6E-A987-45BD-BA1D-381F1E44F4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549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D83FB-3E10-27E2-854D-106A718B2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7770" y="296740"/>
            <a:ext cx="9144000" cy="963889"/>
          </a:xfrm>
        </p:spPr>
        <p:txBody>
          <a:bodyPr>
            <a:normAutofit/>
          </a:bodyPr>
          <a:lstStyle/>
          <a:p>
            <a:r>
              <a:rPr lang="nl-NL" sz="4400" dirty="0"/>
              <a:t>1.3 De kip en het ei</a:t>
            </a:r>
          </a:p>
        </p:txBody>
      </p:sp>
      <p:pic>
        <p:nvPicPr>
          <p:cNvPr id="5122" name="Picture 2" descr="De kip of het ei? | Vogelbescherming">
            <a:extLst>
              <a:ext uri="{FF2B5EF4-FFF2-40B4-BE49-F238E27FC236}">
                <a16:creationId xmlns:a16="http://schemas.microsoft.com/office/drawing/2014/main" id="{63068581-3A97-CC98-FF26-F0CBFC52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419" y="1260629"/>
            <a:ext cx="5482701" cy="548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4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9562" y="267471"/>
            <a:ext cx="10515600" cy="1325563"/>
          </a:xfrm>
        </p:spPr>
        <p:txBody>
          <a:bodyPr/>
          <a:lstStyle/>
          <a:p>
            <a:r>
              <a:rPr lang="nl-NL" dirty="0"/>
              <a:t>Eieren selecteren</a:t>
            </a:r>
          </a:p>
        </p:txBody>
      </p:sp>
      <p:pic>
        <p:nvPicPr>
          <p:cNvPr id="3" name="Picture 20" descr="https://www.pluimveeweb.nl/site/assets/files/21968/8_ah_20170220_101832.97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286" y="1740731"/>
            <a:ext cx="5785697" cy="43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E6149E95-DC73-F2B5-7597-55F0E066BF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4703" y="2674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3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87"/>
    </mc:Choice>
    <mc:Fallback xmlns="">
      <p:transition spd="slow" advTm="16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274" y="6268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sz="4900" dirty="0"/>
              <a:t>Eieren</a:t>
            </a:r>
            <a:r>
              <a:rPr lang="nl-NL" dirty="0"/>
              <a:t> </a:t>
            </a:r>
            <a:r>
              <a:rPr lang="nl-NL" sz="4900" dirty="0"/>
              <a:t>selecteren op huisvesting</a:t>
            </a:r>
            <a:br>
              <a:rPr lang="nl-NL" dirty="0"/>
            </a:b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A1A8DF2-8E66-371B-B544-61BDD40C8336}"/>
              </a:ext>
            </a:extLst>
          </p:cNvPr>
          <p:cNvSpPr txBox="1"/>
          <p:nvPr/>
        </p:nvSpPr>
        <p:spPr>
          <a:xfrm>
            <a:off x="1216085" y="2268074"/>
            <a:ext cx="628850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Legbatterijkip</a:t>
            </a:r>
          </a:p>
          <a:p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Scharrelkip</a:t>
            </a:r>
          </a:p>
          <a:p>
            <a:pPr marL="285750" indent="-285750">
              <a:buFontTx/>
              <a:buChar char="-"/>
            </a:pPr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Vrije uitloopkip</a:t>
            </a:r>
          </a:p>
          <a:p>
            <a:endParaRPr lang="nl-NL" sz="2800" dirty="0"/>
          </a:p>
          <a:p>
            <a:pPr marL="285750" indent="-285750">
              <a:buFontTx/>
              <a:buChar char="-"/>
            </a:pPr>
            <a:r>
              <a:rPr lang="nl-NL" sz="2800" dirty="0"/>
              <a:t>Biologische kip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8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3466596-1E6B-5861-8F9A-4A622E3295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8661" y="139473"/>
            <a:ext cx="487363" cy="487363"/>
          </a:xfrm>
          <a:prstGeom prst="rect">
            <a:avLst/>
          </a:prstGeom>
        </p:spPr>
      </p:pic>
      <p:pic>
        <p:nvPicPr>
          <p:cNvPr id="4098" name="Picture 2" descr="Verenpikkende kippen | Landleven">
            <a:extLst>
              <a:ext uri="{FF2B5EF4-FFF2-40B4-BE49-F238E27FC236}">
                <a16:creationId xmlns:a16="http://schemas.microsoft.com/office/drawing/2014/main" id="{5DDCB0EF-616F-6CB6-DAA7-AD59C23F6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716" y="1769836"/>
            <a:ext cx="6352602" cy="42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5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86"/>
    </mc:Choice>
    <mc:Fallback xmlns="">
      <p:transition spd="slow" advTm="1310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26C05D-D496-A57D-5C67-85F5B7730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8916" y="189706"/>
            <a:ext cx="10515600" cy="1325563"/>
          </a:xfrm>
        </p:spPr>
        <p:txBody>
          <a:bodyPr/>
          <a:lstStyle/>
          <a:p>
            <a:r>
              <a:rPr lang="nl-NL" dirty="0"/>
              <a:t>Legbatterijkip</a:t>
            </a:r>
          </a:p>
        </p:txBody>
      </p:sp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338F0BCD-1DA3-EAEF-C61F-B80164C0BE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789" y="121443"/>
            <a:ext cx="487363" cy="487363"/>
          </a:xfrm>
          <a:prstGeom prst="rect">
            <a:avLst/>
          </a:prstGeom>
        </p:spPr>
      </p:pic>
      <p:pic>
        <p:nvPicPr>
          <p:cNvPr id="1026" name="Picture 2" descr="Illegale legbatterij ontdekt - PiepVandaag.nl">
            <a:extLst>
              <a:ext uri="{FF2B5EF4-FFF2-40B4-BE49-F238E27FC236}">
                <a16:creationId xmlns:a16="http://schemas.microsoft.com/office/drawing/2014/main" id="{3576A93B-483B-1A21-4BA4-792972581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29" y="1354848"/>
            <a:ext cx="5255958" cy="497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F8481F-9C3C-1EA7-8053-CBAF13766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Scharrelkip</a:t>
            </a:r>
          </a:p>
        </p:txBody>
      </p:sp>
      <p:pic>
        <p:nvPicPr>
          <p:cNvPr id="2050" name="Picture 2" descr="scharrelkip – Wout Sorgdrager">
            <a:extLst>
              <a:ext uri="{FF2B5EF4-FFF2-40B4-BE49-F238E27FC236}">
                <a16:creationId xmlns:a16="http://schemas.microsoft.com/office/drawing/2014/main" id="{F0505B4F-558A-DA00-6CA0-39563CB1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44" y="1690688"/>
            <a:ext cx="7937712" cy="44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ACE5B22-3F4A-3299-454A-C3693AD05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78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2B470-91C8-BE6B-CF7C-287B59CD2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pPr algn="ctr"/>
            <a:r>
              <a:rPr lang="nl-NL" dirty="0"/>
              <a:t>Biologische kip</a:t>
            </a:r>
          </a:p>
        </p:txBody>
      </p:sp>
      <p:pic>
        <p:nvPicPr>
          <p:cNvPr id="3074" name="Picture 2" descr="Biologische kip - Belgabroed">
            <a:extLst>
              <a:ext uri="{FF2B5EF4-FFF2-40B4-BE49-F238E27FC236}">
                <a16:creationId xmlns:a16="http://schemas.microsoft.com/office/drawing/2014/main" id="{4209CAE8-ECD7-DF0C-3E70-AA6016A78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67" y="1998496"/>
            <a:ext cx="10572750" cy="343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BE205B3-F3DA-CF4E-0300-D4DD15497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78" y="1214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>
            <a:extLst>
              <a:ext uri="{FF2B5EF4-FFF2-40B4-BE49-F238E27FC236}">
                <a16:creationId xmlns:a16="http://schemas.microsoft.com/office/drawing/2014/main" id="{3870730A-244D-D690-21C1-08C6005F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35" y="1844842"/>
            <a:ext cx="8821729" cy="349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201FF50-9A70-8C59-AF3F-EFC702E85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6578" y="1214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E3A636536E41902BEB94D1C71361" ma:contentTypeVersion="15" ma:contentTypeDescription="Een nieuw document maken." ma:contentTypeScope="" ma:versionID="9afb04c8a6b846d38b2bd6e6d7ca461c">
  <xsd:schema xmlns:xsd="http://www.w3.org/2001/XMLSchema" xmlns:xs="http://www.w3.org/2001/XMLSchema" xmlns:p="http://schemas.microsoft.com/office/2006/metadata/properties" xmlns:ns2="9f758fbe-4140-440d-b639-0e33344f3a90" xmlns:ns3="6f167f09-d3e5-4b3c-afb8-50e2cc2b6c90" targetNamespace="http://schemas.microsoft.com/office/2006/metadata/properties" ma:root="true" ma:fieldsID="32328c34f84233f74ab743d912bcd9ab" ns2:_="" ns3:_="">
    <xsd:import namespace="9f758fbe-4140-440d-b639-0e33344f3a90"/>
    <xsd:import namespace="6f167f09-d3e5-4b3c-afb8-50e2cc2b6c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758fbe-4140-440d-b639-0e33344f3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e346449d-56df-4cba-80bd-3011eb4130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167f09-d3e5-4b3c-afb8-50e2cc2b6c9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1618da7-f1b2-407b-938b-71c3d86ee284}" ma:internalName="TaxCatchAll" ma:readOnly="false" ma:showField="CatchAllData" ma:web="6f167f09-d3e5-4b3c-afb8-50e2cc2b6c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167f09-d3e5-4b3c-afb8-50e2cc2b6c90" xsi:nil="true"/>
    <lcf76f155ced4ddcb4097134ff3c332f xmlns="9f758fbe-4140-440d-b639-0e33344f3a90">
      <Terms xmlns="http://schemas.microsoft.com/office/infopath/2007/PartnerControls"/>
    </lcf76f155ced4ddcb4097134ff3c332f>
    <SharedWithUsers xmlns="6f167f09-d3e5-4b3c-afb8-50e2cc2b6c90">
      <UserInfo>
        <DisplayName/>
        <AccountId xsi:nil="true"/>
        <AccountType/>
      </UserInfo>
    </SharedWithUsers>
    <MediaLengthInSeconds xmlns="9f758fbe-4140-440d-b639-0e33344f3a90" xsi:nil="true"/>
  </documentManagement>
</p:properties>
</file>

<file path=customXml/itemProps1.xml><?xml version="1.0" encoding="utf-8"?>
<ds:datastoreItem xmlns:ds="http://schemas.openxmlformats.org/officeDocument/2006/customXml" ds:itemID="{E19130C3-607D-439D-9A97-6C21FFDEBBFF}"/>
</file>

<file path=customXml/itemProps2.xml><?xml version="1.0" encoding="utf-8"?>
<ds:datastoreItem xmlns:ds="http://schemas.openxmlformats.org/officeDocument/2006/customXml" ds:itemID="{6F46493B-2D44-43A5-8C44-0D38CB2007C1}"/>
</file>

<file path=customXml/itemProps3.xml><?xml version="1.0" encoding="utf-8"?>
<ds:datastoreItem xmlns:ds="http://schemas.openxmlformats.org/officeDocument/2006/customXml" ds:itemID="{9B071419-FFD1-4EA4-82E9-D1BABB21D69C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</Words>
  <Application>Microsoft Office PowerPoint</Application>
  <PresentationFormat>Breedbeeld</PresentationFormat>
  <Paragraphs>13</Paragraphs>
  <Slides>7</Slides>
  <Notes>0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1.3 De kip en het ei</vt:lpstr>
      <vt:lpstr>Eieren selecteren</vt:lpstr>
      <vt:lpstr>Eieren selecteren op huisvesting </vt:lpstr>
      <vt:lpstr>Legbatterijkip</vt:lpstr>
      <vt:lpstr>Scharrelkip</vt:lpstr>
      <vt:lpstr>Biologische kip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 De kip en het ei</dc:title>
  <dc:creator>Eva Koopman</dc:creator>
  <cp:lastModifiedBy>Eva Koopman</cp:lastModifiedBy>
  <cp:revision>1</cp:revision>
  <dcterms:created xsi:type="dcterms:W3CDTF">2023-06-13T09:47:38Z</dcterms:created>
  <dcterms:modified xsi:type="dcterms:W3CDTF">2023-06-13T10:20:31Z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0x0101004501E3A636536E41902BEB94D1C71361</vt:lpwstr>
  </property>
  <property fmtid="{D5CDD505-2E9C-101B-9397-08002B2CF9AE}" pid="3" name="Order">
    <vt:r8>900800</vt:r8>
  </property>
  <property fmtid="{D5CDD505-2E9C-101B-9397-08002B2CF9AE}" pid="4" name="xd_Signature">
    <vt:bool>false</vt:bool>
  </property>
  <property fmtid="{D5CDD505-2E9C-101B-9397-08002B2CF9AE}" pid="5" name="GUID">
    <vt:lpwstr>7ebb4262-a03e-4733-bf6d-731c10a7c680</vt:lpwstr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MediaServiceImageTags">
    <vt:lpwstr/>
  </property>
</Properties>
</file>